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1CB1-9B0D-4456-8DFA-D1AD304E6CC7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8CEA-075C-40BD-B300-E88407E53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210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1CB1-9B0D-4456-8DFA-D1AD304E6CC7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8CEA-075C-40BD-B300-E88407E53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82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1CB1-9B0D-4456-8DFA-D1AD304E6CC7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8CEA-075C-40BD-B300-E88407E53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526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1CB1-9B0D-4456-8DFA-D1AD304E6CC7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8CEA-075C-40BD-B300-E88407E53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491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1CB1-9B0D-4456-8DFA-D1AD304E6CC7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8CEA-075C-40BD-B300-E88407E53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58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1CB1-9B0D-4456-8DFA-D1AD304E6CC7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8CEA-075C-40BD-B300-E88407E53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841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1CB1-9B0D-4456-8DFA-D1AD304E6CC7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8CEA-075C-40BD-B300-E88407E53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56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1CB1-9B0D-4456-8DFA-D1AD304E6CC7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8CEA-075C-40BD-B300-E88407E53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44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1CB1-9B0D-4456-8DFA-D1AD304E6CC7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8CEA-075C-40BD-B300-E88407E53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711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1CB1-9B0D-4456-8DFA-D1AD304E6CC7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8CEA-075C-40BD-B300-E88407E53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99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1CB1-9B0D-4456-8DFA-D1AD304E6CC7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8CEA-075C-40BD-B300-E88407E53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334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A1CB1-9B0D-4456-8DFA-D1AD304E6CC7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58CEA-075C-40BD-B300-E88407E53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06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225425"/>
            <a:ext cx="7254875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624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474663"/>
            <a:ext cx="8645525" cy="590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393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474663"/>
            <a:ext cx="8401050" cy="590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313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14288"/>
            <a:ext cx="5121275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8512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4</cp:revision>
  <dcterms:created xsi:type="dcterms:W3CDTF">2020-04-25T01:36:43Z</dcterms:created>
  <dcterms:modified xsi:type="dcterms:W3CDTF">2020-04-25T02:03:28Z</dcterms:modified>
</cp:coreProperties>
</file>