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5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6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683C7-D5FE-4009-9522-FDDACC79B7C5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E019-666A-41B0-8C93-DC228C09D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344"/>
            <a:ext cx="880268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1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3" y="332656"/>
            <a:ext cx="879728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 bwMode="auto">
          <a:xfrm>
            <a:off x="179512" y="476672"/>
            <a:ext cx="8828130" cy="592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</cp:revision>
  <dcterms:created xsi:type="dcterms:W3CDTF">2020-04-25T02:06:40Z</dcterms:created>
  <dcterms:modified xsi:type="dcterms:W3CDTF">2020-04-25T02:28:54Z</dcterms:modified>
</cp:coreProperties>
</file>