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511E-1F59-4152-8706-9104CDE01BE4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82E2-881C-4145-BFD4-8229D24DE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94B5-083C-46E8-A35C-44103FE3FA68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B3E2-DE90-43A4-88ED-73AC0B522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5C35-6847-4E29-8141-C942DFA5675D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AAB2-ECD9-409C-97B9-0A7AA6C66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4EA6-1540-452E-831F-AD697AC7B632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1877-88FF-4A05-B2DD-A1D9973BD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E33E-C933-45CB-AAE5-18F61F85AFAD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CC47-B206-4424-AF18-3C9567F03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9DC9-1FE1-47F4-8474-DE2E9EDD3F26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0F98-424C-4D70-A238-88F6C078F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1B5A-F656-487F-82D2-EC30BA80B4B6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7EC3-DFD1-4C12-BE20-F4AEC034B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2AF44-0DFF-4E42-987B-D6298D51F32B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4D9B-0615-4833-8CC9-E7342E47B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87AD-4F0B-4102-A90D-3562E0B465E4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276D-4EA6-4977-9FAA-C04DB619E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4FA4-860A-47D3-9CB2-CB735A04838A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7C2C-5D44-47A2-852E-2006209B4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8309-5AD5-49CC-89C0-34B78E682583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CAAF-1925-4901-9CE2-3E6689D2C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FCA90-D800-4D4C-8D11-23B8592D15BB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F8177-4787-4EFD-91C7-FCEE5A17E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25434" y="3140968"/>
            <a:ext cx="5303837" cy="351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0"/>
            <a:ext cx="5522913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apa_sdetmi"/>
          <p:cNvPicPr>
            <a:picLocks noChangeAspect="1" noChangeArrowheads="1"/>
          </p:cNvPicPr>
          <p:nvPr/>
        </p:nvPicPr>
        <p:blipFill>
          <a:blip r:embed="rId4"/>
          <a:srcRect b="945"/>
          <a:stretch>
            <a:fillRect/>
          </a:stretch>
        </p:blipFill>
        <p:spPr bwMode="auto">
          <a:xfrm>
            <a:off x="6011863" y="260350"/>
            <a:ext cx="23161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areful_dad_big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84213" y="4149725"/>
            <a:ext cx="23209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Arial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Вера</cp:lastModifiedBy>
  <cp:revision>2</cp:revision>
  <dcterms:created xsi:type="dcterms:W3CDTF">2020-02-24T05:00:26Z</dcterms:created>
  <dcterms:modified xsi:type="dcterms:W3CDTF">2020-02-24T05:45:58Z</dcterms:modified>
</cp:coreProperties>
</file>