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5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9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0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5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7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6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4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4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FABDB-99F3-4569-92EA-B3FCDB35A93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8CF9-2046-4702-BD6E-4042540B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Районный литературно-театральный конкурс </a:t>
            </a:r>
            <a:r>
              <a:rPr lang="ru-RU" sz="3200" b="1" i="1" dirty="0" smtClean="0"/>
              <a:t>«Радуга детства»</a:t>
            </a:r>
            <a:br>
              <a:rPr lang="ru-RU" sz="3200" b="1" i="1" dirty="0" smtClean="0"/>
            </a:br>
            <a:r>
              <a:rPr lang="ru-RU" sz="3200" i="1" dirty="0" smtClean="0"/>
              <a:t>«Художественное чтение»</a:t>
            </a:r>
            <a:br>
              <a:rPr lang="ru-RU" sz="3200" i="1" dirty="0" smtClean="0"/>
            </a:br>
            <a:r>
              <a:rPr lang="ru-RU" sz="2000" i="1" dirty="0" smtClean="0"/>
              <a:t>29.10.2019 г.</a:t>
            </a:r>
            <a:endParaRPr lang="ru-RU" sz="2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54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03030"/>
            <a:ext cx="24574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91" y="1788566"/>
            <a:ext cx="2408237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01" y="1788566"/>
            <a:ext cx="23098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Районный литературно-театральный конкурс </a:t>
            </a:r>
            <a:r>
              <a:rPr lang="ru-RU" sz="3200" b="1" i="1" dirty="0" smtClean="0"/>
              <a:t>«Радуга детства»</a:t>
            </a:r>
            <a:br>
              <a:rPr lang="ru-RU" sz="3200" b="1" i="1" dirty="0" smtClean="0"/>
            </a:br>
            <a:r>
              <a:rPr lang="ru-RU" sz="3200" i="1" dirty="0" smtClean="0"/>
              <a:t>«Театральное творчество»</a:t>
            </a:r>
            <a:br>
              <a:rPr lang="ru-RU" sz="3200" i="1" dirty="0" smtClean="0"/>
            </a:br>
            <a:r>
              <a:rPr lang="ru-RU" sz="2000" i="1" dirty="0" smtClean="0"/>
              <a:t>30.10.2019 г.</a:t>
            </a:r>
            <a:endParaRPr lang="ru-RU" sz="2000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5" y="2324313"/>
            <a:ext cx="5578323" cy="36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3226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587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Районный литературно-театральный конкурс «Радуга детства» «Художественное чтение» 29.10.2019 г.</vt:lpstr>
      <vt:lpstr>Районный литературно-театральный конкурс «Радуга детства» «Театральное творчество» 30.10.2019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литературно-театральный конкурс «Радуга детства» «Художественное чтение» 29.10.2019 г.</dc:title>
  <dc:creator>Андрей</dc:creator>
  <cp:lastModifiedBy>Андрей</cp:lastModifiedBy>
  <cp:revision>1</cp:revision>
  <dcterms:created xsi:type="dcterms:W3CDTF">2019-11-05T11:55:08Z</dcterms:created>
  <dcterms:modified xsi:type="dcterms:W3CDTF">2019-11-05T12:01:51Z</dcterms:modified>
</cp:coreProperties>
</file>