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F3C2-9BC6-4934-8F56-A8E54B1F1BA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443F-A866-42CE-A58A-DC7A7D6E4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83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F3C2-9BC6-4934-8F56-A8E54B1F1BA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443F-A866-42CE-A58A-DC7A7D6E4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54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F3C2-9BC6-4934-8F56-A8E54B1F1BA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443F-A866-42CE-A58A-DC7A7D6E4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82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F3C2-9BC6-4934-8F56-A8E54B1F1BA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443F-A866-42CE-A58A-DC7A7D6E4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76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F3C2-9BC6-4934-8F56-A8E54B1F1BA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443F-A866-42CE-A58A-DC7A7D6E4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97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F3C2-9BC6-4934-8F56-A8E54B1F1BA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443F-A866-42CE-A58A-DC7A7D6E4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7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F3C2-9BC6-4934-8F56-A8E54B1F1BA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443F-A866-42CE-A58A-DC7A7D6E4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30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F3C2-9BC6-4934-8F56-A8E54B1F1BA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443F-A866-42CE-A58A-DC7A7D6E4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1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F3C2-9BC6-4934-8F56-A8E54B1F1BA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443F-A866-42CE-A58A-DC7A7D6E4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9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F3C2-9BC6-4934-8F56-A8E54B1F1BA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443F-A866-42CE-A58A-DC7A7D6E4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87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F3C2-9BC6-4934-8F56-A8E54B1F1BA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443F-A866-42CE-A58A-DC7A7D6E4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91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2F3C2-9BC6-4934-8F56-A8E54B1F1BA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443F-A866-42CE-A58A-DC7A7D6E4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44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d96a49e3-c201-496f-a428-b16d9dd5a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06"/>
            <a:ext cx="9144000" cy="682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6705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1</cp:revision>
  <dcterms:created xsi:type="dcterms:W3CDTF">2019-10-07T12:32:36Z</dcterms:created>
  <dcterms:modified xsi:type="dcterms:W3CDTF">2019-10-07T12:34:03Z</dcterms:modified>
</cp:coreProperties>
</file>